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6EA49-A4E9-440E-A377-0AAA052EC235}" v="244" dt="2021-09-28T02:47:05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3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1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1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0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3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3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September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8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September 27,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203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inta y acuarela líquida">
            <a:extLst>
              <a:ext uri="{FF2B5EF4-FFF2-40B4-BE49-F238E27FC236}">
                <a16:creationId xmlns:a16="http://schemas.microsoft.com/office/drawing/2014/main" id="{F36F565C-20A3-45BC-B4DC-F6B24A3C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07" r="-2" b="23613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</a:rPr>
              <a:t>Comparación de diseños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 vert="horz" lIns="0" tIns="0" rIns="0" bIns="0" rtlCol="0" anchor="t">
            <a:normAutofit/>
          </a:bodyPr>
          <a:lstStyle/>
          <a:p>
            <a:pPr algn="l"/>
            <a:r>
              <a:rPr lang="es-ES" sz="1200" dirty="0">
                <a:solidFill>
                  <a:schemeClr val="bg1"/>
                </a:solidFill>
              </a:rPr>
              <a:t>Grupo C – ciclo 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INICIO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2371126" y="300827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7453359" y="30082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BED9016-6E20-4FC3-B852-217130A6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78" y="804746"/>
            <a:ext cx="2556017" cy="4114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2E6C79-2EAA-4E9E-AC6D-75191FD1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18" y="804530"/>
            <a:ext cx="20484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CONTACTENOS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1848359" y="28310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7674871" y="283105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B1E0332-AB29-4686-9CE4-C8ED02EF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80" y="803109"/>
            <a:ext cx="3923371" cy="40268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F2E7795-4DB0-4E0F-A905-380B3B8E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89" y="743540"/>
            <a:ext cx="5587410" cy="41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LOGIN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2105312" y="291967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7931824" y="29196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3BD42C-10A6-43BF-8FB9-14564F21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26" y="823681"/>
            <a:ext cx="3895492" cy="401274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806195-0B85-4CF8-A014-98004233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39" y="782833"/>
            <a:ext cx="3930502" cy="40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8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INFORMACION PERSONAL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1626847" y="300827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7453359" y="30082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1A11794-A391-4E7F-B8F9-E2291198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1" y="860916"/>
            <a:ext cx="3895493" cy="40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REGISTRO DE CURSOS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B5565FD-02DB-43BC-8989-CF92EDCC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0" y="789531"/>
            <a:ext cx="4001985" cy="41368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1626847" y="300827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7453359" y="30082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A895945-36BA-4BC2-887E-FC2D49D0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93" y="919712"/>
            <a:ext cx="6739053" cy="38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6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A7326-1038-4015-8E1B-3C1961285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VER CURSOS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1F23FAE-7A5B-4153-8CC9-D4959B09366F}"/>
              </a:ext>
            </a:extLst>
          </p:cNvPr>
          <p:cNvSpPr txBox="1">
            <a:spLocks/>
          </p:cNvSpPr>
          <p:nvPr/>
        </p:nvSpPr>
        <p:spPr>
          <a:xfrm>
            <a:off x="2291382" y="291967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>
                <a:solidFill>
                  <a:srgbClr val="000000"/>
                </a:solidFill>
              </a:rPr>
              <a:t>DISEÑO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96EB84E-8857-4A90-A20A-9B41F09FF0E5}"/>
              </a:ext>
            </a:extLst>
          </p:cNvPr>
          <p:cNvSpPr txBox="1">
            <a:spLocks/>
          </p:cNvSpPr>
          <p:nvPr/>
        </p:nvSpPr>
        <p:spPr>
          <a:xfrm>
            <a:off x="8117894" y="291966"/>
            <a:ext cx="2074715" cy="330200"/>
          </a:xfrm>
          <a:prstGeom prst="rect">
            <a:avLst/>
          </a:prstGeom>
        </p:spPr>
        <p:txBody>
          <a:bodyPr vert="horz" lIns="0" tIns="0" rIns="0" bIns="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750" dirty="0"/>
              <a:t>REAL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84D01BB-B0D3-4E60-926A-06BCD99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67" y="859074"/>
            <a:ext cx="3821151" cy="395125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20E526-BE96-4857-9466-7C0F1A77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91" y="771654"/>
            <a:ext cx="3115339" cy="41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212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41243D"/>
      </a:dk2>
      <a:lt2>
        <a:srgbClr val="E2E8E6"/>
      </a:lt2>
      <a:accent1>
        <a:srgbClr val="BC3053"/>
      </a:accent1>
      <a:accent2>
        <a:srgbClr val="CE429F"/>
      </a:accent2>
      <a:accent3>
        <a:srgbClr val="CE5942"/>
      </a:accent3>
      <a:accent4>
        <a:srgbClr val="2FB98E"/>
      </a:accent4>
      <a:accent5>
        <a:srgbClr val="3EB3C0"/>
      </a:accent5>
      <a:accent6>
        <a:srgbClr val="3073BC"/>
      </a:accent6>
      <a:hlink>
        <a:srgbClr val="31937A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GradientRiseVTI</vt:lpstr>
      <vt:lpstr>Comparación de diseños</vt:lpstr>
      <vt:lpstr>INICIO</vt:lpstr>
      <vt:lpstr>CONTACTENOS</vt:lpstr>
      <vt:lpstr>LOGIN</vt:lpstr>
      <vt:lpstr>INFORMACION PERSONAL</vt:lpstr>
      <vt:lpstr>REGISTRO DE CURSOS</vt:lpstr>
      <vt:lpstr>VER 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99</cp:revision>
  <dcterms:created xsi:type="dcterms:W3CDTF">2012-07-30T22:48:03Z</dcterms:created>
  <dcterms:modified xsi:type="dcterms:W3CDTF">2021-09-28T03:16:48Z</dcterms:modified>
</cp:coreProperties>
</file>